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9" r:id="rId2"/>
    <p:sldId id="259" r:id="rId3"/>
    <p:sldId id="266" r:id="rId4"/>
    <p:sldId id="290" r:id="rId5"/>
    <p:sldId id="273" r:id="rId6"/>
    <p:sldId id="262" r:id="rId7"/>
    <p:sldId id="263" r:id="rId8"/>
    <p:sldId id="274" r:id="rId9"/>
    <p:sldId id="276" r:id="rId10"/>
    <p:sldId id="275" r:id="rId11"/>
    <p:sldId id="264" r:id="rId12"/>
    <p:sldId id="287" r:id="rId13"/>
    <p:sldId id="288" r:id="rId14"/>
    <p:sldId id="272" r:id="rId15"/>
    <p:sldId id="267" r:id="rId16"/>
    <p:sldId id="268" r:id="rId17"/>
    <p:sldId id="269" r:id="rId18"/>
    <p:sldId id="270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2BE"/>
    <a:srgbClr val="FFCCCC"/>
    <a:srgbClr val="FFCCFF"/>
    <a:srgbClr val="FFFF99"/>
    <a:srgbClr val="FFCC99"/>
    <a:srgbClr val="FF3399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0" autoAdjust="0"/>
    <p:restoredTop sz="94715" autoAdjust="0"/>
  </p:normalViewPr>
  <p:slideViewPr>
    <p:cSldViewPr>
      <p:cViewPr>
        <p:scale>
          <a:sx n="80" d="100"/>
          <a:sy n="80" d="100"/>
        </p:scale>
        <p:origin x="-10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C1B6-84BD-4376-8C9A-82E2CACC83D5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59B0E-577B-42E6-B261-FEFA25AB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2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9B0E-577B-42E6-B261-FEFA25AB45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4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tuyệt diệu,</a:t>
            </a:r>
            <a:r>
              <a:rPr lang="en-US" baseline="0" smtClean="0"/>
              <a:t> tuyệt trần, như tiên, vô cùng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9B0E-577B-42E6-B261-FEFA25AB45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4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5E26-1A84-4FAD-824E-E14B4799FD1E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5.xml"/><Relationship Id="rId7" Type="http://schemas.openxmlformats.org/officeDocument/2006/relationships/slide" Target="slide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6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jpeg"/><Relationship Id="rId5" Type="http://schemas.openxmlformats.org/officeDocument/2006/relationships/audio" Target="../media/audio3.wav"/><Relationship Id="rId10" Type="http://schemas.openxmlformats.org/officeDocument/2006/relationships/slide" Target="slide14.xml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jpeg"/><Relationship Id="rId5" Type="http://schemas.openxmlformats.org/officeDocument/2006/relationships/audio" Target="../media/audio3.wav"/><Relationship Id="rId10" Type="http://schemas.openxmlformats.org/officeDocument/2006/relationships/slide" Target="slide14.xml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jpeg"/><Relationship Id="rId5" Type="http://schemas.openxmlformats.org/officeDocument/2006/relationships/audio" Target="../media/audio3.wav"/><Relationship Id="rId10" Type="http://schemas.openxmlformats.org/officeDocument/2006/relationships/slide" Target="slide14.xml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gif"/><Relationship Id="rId5" Type="http://schemas.openxmlformats.org/officeDocument/2006/relationships/audio" Target="../media/audio3.wav"/><Relationship Id="rId10" Type="http://schemas.openxmlformats.org/officeDocument/2006/relationships/slide" Target="slide14.xml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dministrator\Deskto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88" y="68283"/>
            <a:ext cx="9282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066800" y="18288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</a:t>
            </a:r>
            <a:r>
              <a:rPr lang="vi-VN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</a:t>
            </a:r>
            <a:r>
              <a:rPr lang="vi-VN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 23</a:t>
            </a:r>
            <a:endParaRPr lang="vi-VN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533400" y="3048000"/>
            <a:ext cx="8229600" cy="14972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Mở rộng vốn từ: </a:t>
            </a:r>
          </a:p>
          <a:p>
            <a:pPr algn="ctr"/>
            <a:r>
              <a:rPr lang="vi-VN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Cái đẹp</a:t>
            </a:r>
            <a:endParaRPr lang="vi-VN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81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548255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ác </a:t>
            </a:r>
            <a:r>
              <a:rPr lang="en-US" sz="40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0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40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là:</a:t>
            </a:r>
            <a:endParaRPr lang="en-US" sz="4000" b="1" dirty="0" smtClean="0">
              <a:solidFill>
                <a:srgbClr val="0F02B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vời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4384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tuyệt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li…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991600" cy="5287963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05771"/>
            <a:ext cx="2691907" cy="2252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2400" y="22860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li…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6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5105400"/>
            <a:ext cx="42672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Bức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tranh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đẹp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mê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hồn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6934200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5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5114925"/>
            <a:ext cx="7010400" cy="10112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phong-canh-dep-1-814x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3" y="152400"/>
            <a:ext cx="775335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21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784761"/>
            <a:ext cx="831272" cy="831272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3809998"/>
            <a:ext cx="838200" cy="838200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00397"/>
            <a:ext cx="637308" cy="637308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22" y="3837705"/>
            <a:ext cx="872840" cy="872840"/>
          </a:xfrm>
          <a:prstGeom prst="rect">
            <a:avLst/>
          </a:prstGeom>
        </p:spPr>
      </p:pic>
      <p:sp>
        <p:nvSpPr>
          <p:cNvPr id="14" name="Smiley Face 13">
            <a:hlinkClick r:id="" action="ppaction://noaction"/>
          </p:cNvPr>
          <p:cNvSpPr/>
          <p:nvPr/>
        </p:nvSpPr>
        <p:spPr>
          <a:xfrm>
            <a:off x="8559971" y="6324600"/>
            <a:ext cx="533400" cy="533400"/>
          </a:xfrm>
          <a:prstGeom prst="smileyF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066800" y="3837705"/>
            <a:ext cx="457200" cy="39139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00301" y="4620481"/>
            <a:ext cx="457200" cy="39139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3900054" y="3780539"/>
            <a:ext cx="457200" cy="39139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5216242" y="4800600"/>
            <a:ext cx="457200" cy="39139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1" y="5543797"/>
            <a:ext cx="6011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  <a:r>
              <a:rPr lang="vi-V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66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706581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2590800"/>
            <a:ext cx="2819400" cy="1143000"/>
          </a:xfrm>
          <a:prstGeom prst="roundRect">
            <a:avLst>
              <a:gd name="adj" fmla="val 132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2218" y="4239491"/>
            <a:ext cx="2763982" cy="11707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xí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9201" y="4204855"/>
            <a:ext cx="3162300" cy="11707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Thướt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9201" y="2590800"/>
            <a:ext cx="3162299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xắn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4" descr="dong-ho-c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95" y="0"/>
            <a:ext cx="1087438" cy="144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8406245" y="58578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0</a:t>
            </a:r>
          </a:p>
        </p:txBody>
      </p:sp>
      <p:sp>
        <p:nvSpPr>
          <p:cNvPr id="23" name="WordArt 26" descr="Purple mesh"/>
          <p:cNvSpPr>
            <a:spLocks noChangeArrowheads="1" noChangeShapeType="1" noTextEdit="1"/>
          </p:cNvSpPr>
          <p:nvPr/>
        </p:nvSpPr>
        <p:spPr bwMode="auto">
          <a:xfrm>
            <a:off x="8406245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</a:t>
            </a:r>
          </a:p>
        </p:txBody>
      </p:sp>
      <p:sp>
        <p:nvSpPr>
          <p:cNvPr id="24" name="WordArt 27" descr="Purple mesh"/>
          <p:cNvSpPr>
            <a:spLocks noChangeArrowheads="1" noChangeShapeType="1" noTextEdit="1"/>
          </p:cNvSpPr>
          <p:nvPr/>
        </p:nvSpPr>
        <p:spPr bwMode="auto">
          <a:xfrm>
            <a:off x="8425295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2</a:t>
            </a:r>
          </a:p>
        </p:txBody>
      </p:sp>
      <p:sp>
        <p:nvSpPr>
          <p:cNvPr id="25" name="WordArt 28" descr="Purple mesh"/>
          <p:cNvSpPr>
            <a:spLocks noChangeArrowheads="1" noChangeShapeType="1" noTextEdit="1"/>
          </p:cNvSpPr>
          <p:nvPr/>
        </p:nvSpPr>
        <p:spPr bwMode="auto">
          <a:xfrm>
            <a:off x="8425295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3</a:t>
            </a:r>
          </a:p>
        </p:txBody>
      </p:sp>
      <p:sp>
        <p:nvSpPr>
          <p:cNvPr id="26" name="WordArt 29" descr="Purple mesh"/>
          <p:cNvSpPr>
            <a:spLocks noChangeArrowheads="1" noChangeShapeType="1" noTextEdit="1"/>
          </p:cNvSpPr>
          <p:nvPr/>
        </p:nvSpPr>
        <p:spPr bwMode="auto">
          <a:xfrm>
            <a:off x="8425295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4</a:t>
            </a:r>
          </a:p>
        </p:txBody>
      </p:sp>
      <p:sp>
        <p:nvSpPr>
          <p:cNvPr id="27" name="WordArt 30" descr="Purple mesh"/>
          <p:cNvSpPr>
            <a:spLocks noChangeArrowheads="1" noChangeShapeType="1" noTextEdit="1"/>
          </p:cNvSpPr>
          <p:nvPr/>
        </p:nvSpPr>
        <p:spPr bwMode="auto">
          <a:xfrm>
            <a:off x="8425295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5</a:t>
            </a:r>
          </a:p>
        </p:txBody>
      </p:sp>
      <p:sp>
        <p:nvSpPr>
          <p:cNvPr id="28" name="WordArt 31" descr="Purple mesh"/>
          <p:cNvSpPr>
            <a:spLocks noChangeArrowheads="1" noChangeShapeType="1" noTextEdit="1"/>
          </p:cNvSpPr>
          <p:nvPr/>
        </p:nvSpPr>
        <p:spPr bwMode="auto">
          <a:xfrm>
            <a:off x="8425295" y="60960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6</a:t>
            </a:r>
          </a:p>
        </p:txBody>
      </p:sp>
      <p:sp>
        <p:nvSpPr>
          <p:cNvPr id="29" name="WordArt 32" descr="Purple mesh"/>
          <p:cNvSpPr>
            <a:spLocks noChangeArrowheads="1" noChangeShapeType="1" noTextEdit="1"/>
          </p:cNvSpPr>
          <p:nvPr/>
        </p:nvSpPr>
        <p:spPr bwMode="auto">
          <a:xfrm>
            <a:off x="8415770" y="614363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7</a:t>
            </a:r>
          </a:p>
        </p:txBody>
      </p:sp>
      <p:sp>
        <p:nvSpPr>
          <p:cNvPr id="30" name="WordArt 33" descr="Purple mesh"/>
          <p:cNvSpPr>
            <a:spLocks noChangeArrowheads="1" noChangeShapeType="1" noTextEdit="1"/>
          </p:cNvSpPr>
          <p:nvPr/>
        </p:nvSpPr>
        <p:spPr bwMode="auto">
          <a:xfrm>
            <a:off x="8425295" y="60960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8</a:t>
            </a:r>
          </a:p>
        </p:txBody>
      </p:sp>
      <p:sp>
        <p:nvSpPr>
          <p:cNvPr id="31" name="WordArt 34" descr="Purple mesh"/>
          <p:cNvSpPr>
            <a:spLocks noChangeArrowheads="1" noChangeShapeType="1" noTextEdit="1"/>
          </p:cNvSpPr>
          <p:nvPr/>
        </p:nvSpPr>
        <p:spPr bwMode="auto">
          <a:xfrm>
            <a:off x="8420533" y="609600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9</a:t>
            </a:r>
          </a:p>
        </p:txBody>
      </p:sp>
      <p:sp>
        <p:nvSpPr>
          <p:cNvPr id="32" name="WordArt 35" descr="Purple mesh"/>
          <p:cNvSpPr>
            <a:spLocks noChangeArrowheads="1" noChangeShapeType="1" noTextEdit="1"/>
          </p:cNvSpPr>
          <p:nvPr/>
        </p:nvSpPr>
        <p:spPr bwMode="auto">
          <a:xfrm>
            <a:off x="8411008" y="614363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10</a:t>
            </a:r>
          </a:p>
        </p:txBody>
      </p:sp>
      <p:sp>
        <p:nvSpPr>
          <p:cNvPr id="33" name="WordArt 36" descr="Purple mesh"/>
          <p:cNvSpPr>
            <a:spLocks noChangeArrowheads="1" noChangeShapeType="1" noTextEdit="1"/>
          </p:cNvSpPr>
          <p:nvPr/>
        </p:nvSpPr>
        <p:spPr bwMode="auto">
          <a:xfrm>
            <a:off x="8415770" y="60960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11</a:t>
            </a:r>
          </a:p>
        </p:txBody>
      </p:sp>
      <p:sp>
        <p:nvSpPr>
          <p:cNvPr id="34" name="WordArt 37" descr="Purple mesh"/>
          <p:cNvSpPr>
            <a:spLocks noChangeArrowheads="1" noChangeShapeType="1" noTextEdit="1"/>
          </p:cNvSpPr>
          <p:nvPr/>
        </p:nvSpPr>
        <p:spPr bwMode="auto">
          <a:xfrm>
            <a:off x="8420533" y="614363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12</a:t>
            </a:r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425295" y="6248400"/>
            <a:ext cx="609600" cy="609600"/>
          </a:xfrm>
          <a:prstGeom prst="rect">
            <a:avLst/>
          </a:prstGeom>
        </p:spPr>
      </p:pic>
      <p:sp>
        <p:nvSpPr>
          <p:cNvPr id="38" name="Action Button: Back or Previous 37">
            <a:hlinkClick r:id="rId10" action="ppaction://hlinksldjump" highlightClick="1"/>
          </p:cNvPr>
          <p:cNvSpPr/>
          <p:nvPr/>
        </p:nvSpPr>
        <p:spPr>
          <a:xfrm>
            <a:off x="0" y="6324600"/>
            <a:ext cx="5334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6" grpId="0" animBg="1"/>
      <p:bldP spid="7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284018"/>
            <a:ext cx="9144000" cy="20781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62444" y="2743200"/>
            <a:ext cx="2916383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2444" y="4267200"/>
            <a:ext cx="2860965" cy="1018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3001" y="4267200"/>
            <a:ext cx="3200400" cy="1018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2715491"/>
            <a:ext cx="3283527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thắn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4" descr="dong-ho-c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943" y="-20782"/>
            <a:ext cx="1087438" cy="144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8478693" y="565006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0</a:t>
            </a:r>
          </a:p>
        </p:txBody>
      </p:sp>
      <p:sp>
        <p:nvSpPr>
          <p:cNvPr id="24" name="WordArt 26" descr="Purple mesh"/>
          <p:cNvSpPr>
            <a:spLocks noChangeArrowheads="1" noChangeShapeType="1" noTextEdit="1"/>
          </p:cNvSpPr>
          <p:nvPr/>
        </p:nvSpPr>
        <p:spPr bwMode="auto">
          <a:xfrm>
            <a:off x="8478693" y="584056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</a:t>
            </a:r>
          </a:p>
        </p:txBody>
      </p:sp>
      <p:sp>
        <p:nvSpPr>
          <p:cNvPr id="25" name="WordArt 27" descr="Purple mesh"/>
          <p:cNvSpPr>
            <a:spLocks noChangeArrowheads="1" noChangeShapeType="1" noTextEdit="1"/>
          </p:cNvSpPr>
          <p:nvPr/>
        </p:nvSpPr>
        <p:spPr bwMode="auto">
          <a:xfrm>
            <a:off x="8497743" y="584056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2</a:t>
            </a:r>
          </a:p>
        </p:txBody>
      </p:sp>
      <p:sp>
        <p:nvSpPr>
          <p:cNvPr id="26" name="WordArt 28" descr="Purple mesh"/>
          <p:cNvSpPr>
            <a:spLocks noChangeArrowheads="1" noChangeShapeType="1" noTextEdit="1"/>
          </p:cNvSpPr>
          <p:nvPr/>
        </p:nvSpPr>
        <p:spPr bwMode="auto">
          <a:xfrm>
            <a:off x="8497743" y="584056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3</a:t>
            </a:r>
          </a:p>
        </p:txBody>
      </p:sp>
      <p:sp>
        <p:nvSpPr>
          <p:cNvPr id="27" name="WordArt 29" descr="Purple mesh"/>
          <p:cNvSpPr>
            <a:spLocks noChangeArrowheads="1" noChangeShapeType="1" noTextEdit="1"/>
          </p:cNvSpPr>
          <p:nvPr/>
        </p:nvSpPr>
        <p:spPr bwMode="auto">
          <a:xfrm>
            <a:off x="8497743" y="584056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4</a:t>
            </a:r>
          </a:p>
        </p:txBody>
      </p:sp>
      <p:sp>
        <p:nvSpPr>
          <p:cNvPr id="28" name="WordArt 30" descr="Purple mesh"/>
          <p:cNvSpPr>
            <a:spLocks noChangeArrowheads="1" noChangeShapeType="1" noTextEdit="1"/>
          </p:cNvSpPr>
          <p:nvPr/>
        </p:nvSpPr>
        <p:spPr bwMode="auto">
          <a:xfrm>
            <a:off x="8497743" y="584056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5</a:t>
            </a:r>
          </a:p>
        </p:txBody>
      </p:sp>
      <p:sp>
        <p:nvSpPr>
          <p:cNvPr id="29" name="WordArt 31" descr="Purple mesh"/>
          <p:cNvSpPr>
            <a:spLocks noChangeArrowheads="1" noChangeShapeType="1" noTextEdit="1"/>
          </p:cNvSpPr>
          <p:nvPr/>
        </p:nvSpPr>
        <p:spPr bwMode="auto">
          <a:xfrm>
            <a:off x="8497743" y="58881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6</a:t>
            </a:r>
          </a:p>
        </p:txBody>
      </p:sp>
      <p:sp>
        <p:nvSpPr>
          <p:cNvPr id="30" name="WordArt 32" descr="Purple mesh"/>
          <p:cNvSpPr>
            <a:spLocks noChangeArrowheads="1" noChangeShapeType="1" noTextEdit="1"/>
          </p:cNvSpPr>
          <p:nvPr/>
        </p:nvSpPr>
        <p:spPr bwMode="auto">
          <a:xfrm>
            <a:off x="8488218" y="593581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7</a:t>
            </a:r>
          </a:p>
        </p:txBody>
      </p:sp>
      <p:sp>
        <p:nvSpPr>
          <p:cNvPr id="31" name="WordArt 33" descr="Purple mesh"/>
          <p:cNvSpPr>
            <a:spLocks noChangeArrowheads="1" noChangeShapeType="1" noTextEdit="1"/>
          </p:cNvSpPr>
          <p:nvPr/>
        </p:nvSpPr>
        <p:spPr bwMode="auto">
          <a:xfrm>
            <a:off x="8497743" y="58881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8</a:t>
            </a:r>
          </a:p>
        </p:txBody>
      </p:sp>
      <p:sp>
        <p:nvSpPr>
          <p:cNvPr id="32" name="WordArt 34" descr="Purple mesh"/>
          <p:cNvSpPr>
            <a:spLocks noChangeArrowheads="1" noChangeShapeType="1" noTextEdit="1"/>
          </p:cNvSpPr>
          <p:nvPr/>
        </p:nvSpPr>
        <p:spPr bwMode="auto">
          <a:xfrm>
            <a:off x="8492981" y="588818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9</a:t>
            </a:r>
          </a:p>
        </p:txBody>
      </p:sp>
      <p:sp>
        <p:nvSpPr>
          <p:cNvPr id="33" name="WordArt 35" descr="Purple mesh"/>
          <p:cNvSpPr>
            <a:spLocks noChangeArrowheads="1" noChangeShapeType="1" noTextEdit="1"/>
          </p:cNvSpPr>
          <p:nvPr/>
        </p:nvSpPr>
        <p:spPr bwMode="auto">
          <a:xfrm>
            <a:off x="8483456" y="593581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10</a:t>
            </a:r>
          </a:p>
        </p:txBody>
      </p:sp>
      <p:sp>
        <p:nvSpPr>
          <p:cNvPr id="34" name="WordArt 36" descr="Purple mesh"/>
          <p:cNvSpPr>
            <a:spLocks noChangeArrowheads="1" noChangeShapeType="1" noTextEdit="1"/>
          </p:cNvSpPr>
          <p:nvPr/>
        </p:nvSpPr>
        <p:spPr bwMode="auto">
          <a:xfrm>
            <a:off x="8488218" y="58881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11</a:t>
            </a:r>
          </a:p>
        </p:txBody>
      </p:sp>
      <p:sp>
        <p:nvSpPr>
          <p:cNvPr id="35" name="WordArt 37" descr="Purple mesh"/>
          <p:cNvSpPr>
            <a:spLocks noChangeArrowheads="1" noChangeShapeType="1" noTextEdit="1"/>
          </p:cNvSpPr>
          <p:nvPr/>
        </p:nvSpPr>
        <p:spPr bwMode="auto">
          <a:xfrm>
            <a:off x="8492981" y="593581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12</a:t>
            </a:r>
          </a:p>
        </p:txBody>
      </p:sp>
      <p:sp>
        <p:nvSpPr>
          <p:cNvPr id="36" name="WordArt 38" descr="Purple mesh"/>
          <p:cNvSpPr>
            <a:spLocks noChangeArrowheads="1" noChangeShapeType="1" noTextEdit="1"/>
          </p:cNvSpPr>
          <p:nvPr/>
        </p:nvSpPr>
        <p:spPr bwMode="auto">
          <a:xfrm>
            <a:off x="8497743" y="58881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13</a:t>
            </a:r>
          </a:p>
        </p:txBody>
      </p:sp>
      <p:sp>
        <p:nvSpPr>
          <p:cNvPr id="37" name="WordArt 39" descr="Purple mesh"/>
          <p:cNvSpPr>
            <a:spLocks noChangeArrowheads="1" noChangeShapeType="1" noTextEdit="1"/>
          </p:cNvSpPr>
          <p:nvPr/>
        </p:nvSpPr>
        <p:spPr bwMode="auto">
          <a:xfrm>
            <a:off x="8497743" y="58881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14</a:t>
            </a:r>
          </a:p>
        </p:txBody>
      </p:sp>
      <p:sp>
        <p:nvSpPr>
          <p:cNvPr id="38" name="WordArt 40" descr="Purple mesh"/>
          <p:cNvSpPr>
            <a:spLocks noChangeArrowheads="1" noChangeShapeType="1" noTextEdit="1"/>
          </p:cNvSpPr>
          <p:nvPr/>
        </p:nvSpPr>
        <p:spPr bwMode="auto">
          <a:xfrm>
            <a:off x="8492981" y="593581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15</a:t>
            </a: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433449" y="6248400"/>
            <a:ext cx="609600" cy="609600"/>
          </a:xfrm>
          <a:prstGeom prst="rect">
            <a:avLst/>
          </a:prstGeom>
        </p:spPr>
      </p:pic>
      <p:sp>
        <p:nvSpPr>
          <p:cNvPr id="3" name="Action Button: Back or Previous 2">
            <a:hlinkClick r:id="rId10" action="ppaction://hlinksldjump" highlightClick="1"/>
          </p:cNvPr>
          <p:cNvSpPr/>
          <p:nvPr/>
        </p:nvSpPr>
        <p:spPr>
          <a:xfrm>
            <a:off x="0" y="6400800"/>
            <a:ext cx="5334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7" grpId="1" animBg="1"/>
      <p:bldP spid="8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96623"/>
            <a:ext cx="9144000" cy="1646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1998" y="2895600"/>
            <a:ext cx="3325091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1998" y="4402282"/>
            <a:ext cx="3269672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84174" y="4416137"/>
            <a:ext cx="3162299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7245" y="2923309"/>
            <a:ext cx="31623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Thướt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4" descr="dong-ho-c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2" y="6927"/>
            <a:ext cx="1087438" cy="144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8342312" y="592715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0</a:t>
            </a:r>
          </a:p>
        </p:txBody>
      </p:sp>
      <p:sp>
        <p:nvSpPr>
          <p:cNvPr id="24" name="WordArt 26" descr="Purple mesh"/>
          <p:cNvSpPr>
            <a:spLocks noChangeArrowheads="1" noChangeShapeType="1" noTextEdit="1"/>
          </p:cNvSpPr>
          <p:nvPr/>
        </p:nvSpPr>
        <p:spPr bwMode="auto">
          <a:xfrm>
            <a:off x="8342312" y="611765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</a:t>
            </a:r>
          </a:p>
        </p:txBody>
      </p:sp>
      <p:sp>
        <p:nvSpPr>
          <p:cNvPr id="25" name="WordArt 27" descr="Purple mesh"/>
          <p:cNvSpPr>
            <a:spLocks noChangeArrowheads="1" noChangeShapeType="1" noTextEdit="1"/>
          </p:cNvSpPr>
          <p:nvPr/>
        </p:nvSpPr>
        <p:spPr bwMode="auto">
          <a:xfrm>
            <a:off x="8361362" y="611765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2</a:t>
            </a:r>
          </a:p>
        </p:txBody>
      </p:sp>
      <p:sp>
        <p:nvSpPr>
          <p:cNvPr id="26" name="WordArt 28" descr="Purple mesh"/>
          <p:cNvSpPr>
            <a:spLocks noChangeArrowheads="1" noChangeShapeType="1" noTextEdit="1"/>
          </p:cNvSpPr>
          <p:nvPr/>
        </p:nvSpPr>
        <p:spPr bwMode="auto">
          <a:xfrm>
            <a:off x="8361362" y="611765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3</a:t>
            </a:r>
          </a:p>
        </p:txBody>
      </p:sp>
      <p:sp>
        <p:nvSpPr>
          <p:cNvPr id="27" name="WordArt 29" descr="Purple mesh"/>
          <p:cNvSpPr>
            <a:spLocks noChangeArrowheads="1" noChangeShapeType="1" noTextEdit="1"/>
          </p:cNvSpPr>
          <p:nvPr/>
        </p:nvSpPr>
        <p:spPr bwMode="auto">
          <a:xfrm>
            <a:off x="8361362" y="611765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4</a:t>
            </a:r>
          </a:p>
        </p:txBody>
      </p:sp>
      <p:sp>
        <p:nvSpPr>
          <p:cNvPr id="28" name="WordArt 30" descr="Purple mesh"/>
          <p:cNvSpPr>
            <a:spLocks noChangeArrowheads="1" noChangeShapeType="1" noTextEdit="1"/>
          </p:cNvSpPr>
          <p:nvPr/>
        </p:nvSpPr>
        <p:spPr bwMode="auto">
          <a:xfrm>
            <a:off x="8361362" y="611765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5</a:t>
            </a:r>
          </a:p>
        </p:txBody>
      </p:sp>
      <p:sp>
        <p:nvSpPr>
          <p:cNvPr id="29" name="WordArt 31" descr="Purple mesh"/>
          <p:cNvSpPr>
            <a:spLocks noChangeArrowheads="1" noChangeShapeType="1" noTextEdit="1"/>
          </p:cNvSpPr>
          <p:nvPr/>
        </p:nvSpPr>
        <p:spPr bwMode="auto">
          <a:xfrm>
            <a:off x="8361362" y="616527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6</a:t>
            </a:r>
          </a:p>
        </p:txBody>
      </p:sp>
      <p:sp>
        <p:nvSpPr>
          <p:cNvPr id="30" name="WordArt 32" descr="Purple mesh"/>
          <p:cNvSpPr>
            <a:spLocks noChangeArrowheads="1" noChangeShapeType="1" noTextEdit="1"/>
          </p:cNvSpPr>
          <p:nvPr/>
        </p:nvSpPr>
        <p:spPr bwMode="auto">
          <a:xfrm>
            <a:off x="8351837" y="62129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7</a:t>
            </a:r>
          </a:p>
        </p:txBody>
      </p:sp>
      <p:sp>
        <p:nvSpPr>
          <p:cNvPr id="31" name="WordArt 33" descr="Purple mesh"/>
          <p:cNvSpPr>
            <a:spLocks noChangeArrowheads="1" noChangeShapeType="1" noTextEdit="1"/>
          </p:cNvSpPr>
          <p:nvPr/>
        </p:nvSpPr>
        <p:spPr bwMode="auto">
          <a:xfrm>
            <a:off x="8361362" y="616527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8</a:t>
            </a:r>
          </a:p>
        </p:txBody>
      </p:sp>
      <p:sp>
        <p:nvSpPr>
          <p:cNvPr id="32" name="WordArt 34" descr="Purple mesh"/>
          <p:cNvSpPr>
            <a:spLocks noChangeArrowheads="1" noChangeShapeType="1" noTextEdit="1"/>
          </p:cNvSpPr>
          <p:nvPr/>
        </p:nvSpPr>
        <p:spPr bwMode="auto">
          <a:xfrm>
            <a:off x="8356600" y="616527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9</a:t>
            </a:r>
          </a:p>
        </p:txBody>
      </p:sp>
      <p:sp>
        <p:nvSpPr>
          <p:cNvPr id="33" name="WordArt 35" descr="Purple mesh"/>
          <p:cNvSpPr>
            <a:spLocks noChangeArrowheads="1" noChangeShapeType="1" noTextEdit="1"/>
          </p:cNvSpPr>
          <p:nvPr/>
        </p:nvSpPr>
        <p:spPr bwMode="auto">
          <a:xfrm>
            <a:off x="8347075" y="621290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10</a:t>
            </a:r>
          </a:p>
        </p:txBody>
      </p:sp>
      <p:sp>
        <p:nvSpPr>
          <p:cNvPr id="34" name="WordArt 36" descr="Purple mesh"/>
          <p:cNvSpPr>
            <a:spLocks noChangeArrowheads="1" noChangeShapeType="1" noTextEdit="1"/>
          </p:cNvSpPr>
          <p:nvPr/>
        </p:nvSpPr>
        <p:spPr bwMode="auto">
          <a:xfrm>
            <a:off x="8351837" y="616527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11</a:t>
            </a:r>
          </a:p>
        </p:txBody>
      </p:sp>
      <p:sp>
        <p:nvSpPr>
          <p:cNvPr id="35" name="WordArt 37" descr="Purple mesh"/>
          <p:cNvSpPr>
            <a:spLocks noChangeArrowheads="1" noChangeShapeType="1" noTextEdit="1"/>
          </p:cNvSpPr>
          <p:nvPr/>
        </p:nvSpPr>
        <p:spPr bwMode="auto">
          <a:xfrm>
            <a:off x="8356600" y="621290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12</a:t>
            </a:r>
          </a:p>
        </p:txBody>
      </p:sp>
      <p:sp>
        <p:nvSpPr>
          <p:cNvPr id="36" name="WordArt 38" descr="Purple mesh"/>
          <p:cNvSpPr>
            <a:spLocks noChangeArrowheads="1" noChangeShapeType="1" noTextEdit="1"/>
          </p:cNvSpPr>
          <p:nvPr/>
        </p:nvSpPr>
        <p:spPr bwMode="auto">
          <a:xfrm>
            <a:off x="8361362" y="616527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13</a:t>
            </a:r>
          </a:p>
        </p:txBody>
      </p:sp>
      <p:sp>
        <p:nvSpPr>
          <p:cNvPr id="37" name="WordArt 39" descr="Purple mesh"/>
          <p:cNvSpPr>
            <a:spLocks noChangeArrowheads="1" noChangeShapeType="1" noTextEdit="1"/>
          </p:cNvSpPr>
          <p:nvPr/>
        </p:nvSpPr>
        <p:spPr bwMode="auto">
          <a:xfrm>
            <a:off x="8361362" y="616527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14</a:t>
            </a:r>
          </a:p>
        </p:txBody>
      </p:sp>
      <p:sp>
        <p:nvSpPr>
          <p:cNvPr id="38" name="WordArt 40" descr="Purple mesh"/>
          <p:cNvSpPr>
            <a:spLocks noChangeArrowheads="1" noChangeShapeType="1" noTextEdit="1"/>
          </p:cNvSpPr>
          <p:nvPr/>
        </p:nvSpPr>
        <p:spPr bwMode="auto">
          <a:xfrm>
            <a:off x="8356600" y="621290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15</a:t>
            </a: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361362" y="6248400"/>
            <a:ext cx="609600" cy="609600"/>
          </a:xfrm>
          <a:prstGeom prst="rect">
            <a:avLst/>
          </a:prstGeom>
        </p:spPr>
      </p:pic>
      <p:sp>
        <p:nvSpPr>
          <p:cNvPr id="3" name="Action Button: Back or Previous 2">
            <a:hlinkClick r:id="rId10" action="ppaction://hlinksldjump" highlightClick="1"/>
          </p:cNvPr>
          <p:cNvSpPr/>
          <p:nvPr/>
        </p:nvSpPr>
        <p:spPr>
          <a:xfrm>
            <a:off x="228600" y="6400800"/>
            <a:ext cx="533398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6" grpId="1" animBg="1"/>
      <p:bldP spid="7" grpId="0" animBg="1"/>
      <p:bldP spid="8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0164" y="2362200"/>
            <a:ext cx="3692236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0164" y="4010890"/>
            <a:ext cx="3692236" cy="1295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69874" y="4010891"/>
            <a:ext cx="4017818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69873" y="2362200"/>
            <a:ext cx="3934691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4636" y="315623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55" y="5199168"/>
            <a:ext cx="1828800" cy="1658832"/>
          </a:xfrm>
          <a:prstGeom prst="rect">
            <a:avLst/>
          </a:prstGeom>
        </p:spPr>
      </p:pic>
      <p:pic>
        <p:nvPicPr>
          <p:cNvPr id="22" name="Picture 24" descr="dong-ho-c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08" y="0"/>
            <a:ext cx="1087438" cy="144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8391958" y="58578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0</a:t>
            </a:r>
          </a:p>
        </p:txBody>
      </p:sp>
      <p:sp>
        <p:nvSpPr>
          <p:cNvPr id="24" name="WordArt 26" descr="Purple mesh"/>
          <p:cNvSpPr>
            <a:spLocks noChangeArrowheads="1" noChangeShapeType="1" noTextEdit="1"/>
          </p:cNvSpPr>
          <p:nvPr/>
        </p:nvSpPr>
        <p:spPr bwMode="auto">
          <a:xfrm>
            <a:off x="8391958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</a:t>
            </a:r>
          </a:p>
        </p:txBody>
      </p:sp>
      <p:sp>
        <p:nvSpPr>
          <p:cNvPr id="25" name="WordArt 27" descr="Purple mesh"/>
          <p:cNvSpPr>
            <a:spLocks noChangeArrowheads="1" noChangeShapeType="1" noTextEdit="1"/>
          </p:cNvSpPr>
          <p:nvPr/>
        </p:nvSpPr>
        <p:spPr bwMode="auto">
          <a:xfrm>
            <a:off x="8411008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2</a:t>
            </a:r>
          </a:p>
        </p:txBody>
      </p:sp>
      <p:sp>
        <p:nvSpPr>
          <p:cNvPr id="26" name="WordArt 28" descr="Purple mesh"/>
          <p:cNvSpPr>
            <a:spLocks noChangeArrowheads="1" noChangeShapeType="1" noTextEdit="1"/>
          </p:cNvSpPr>
          <p:nvPr/>
        </p:nvSpPr>
        <p:spPr bwMode="auto">
          <a:xfrm>
            <a:off x="8411008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3</a:t>
            </a:r>
          </a:p>
        </p:txBody>
      </p:sp>
      <p:sp>
        <p:nvSpPr>
          <p:cNvPr id="27" name="WordArt 29" descr="Purple mesh"/>
          <p:cNvSpPr>
            <a:spLocks noChangeArrowheads="1" noChangeShapeType="1" noTextEdit="1"/>
          </p:cNvSpPr>
          <p:nvPr/>
        </p:nvSpPr>
        <p:spPr bwMode="auto">
          <a:xfrm>
            <a:off x="8411008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4</a:t>
            </a:r>
          </a:p>
        </p:txBody>
      </p:sp>
      <p:sp>
        <p:nvSpPr>
          <p:cNvPr id="28" name="WordArt 30" descr="Purple mesh"/>
          <p:cNvSpPr>
            <a:spLocks noChangeArrowheads="1" noChangeShapeType="1" noTextEdit="1"/>
          </p:cNvSpPr>
          <p:nvPr/>
        </p:nvSpPr>
        <p:spPr bwMode="auto">
          <a:xfrm>
            <a:off x="8411008" y="604838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5</a:t>
            </a:r>
          </a:p>
        </p:txBody>
      </p:sp>
      <p:sp>
        <p:nvSpPr>
          <p:cNvPr id="29" name="WordArt 31" descr="Purple mesh"/>
          <p:cNvSpPr>
            <a:spLocks noChangeArrowheads="1" noChangeShapeType="1" noTextEdit="1"/>
          </p:cNvSpPr>
          <p:nvPr/>
        </p:nvSpPr>
        <p:spPr bwMode="auto">
          <a:xfrm>
            <a:off x="8411008" y="60960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6</a:t>
            </a:r>
          </a:p>
        </p:txBody>
      </p:sp>
      <p:sp>
        <p:nvSpPr>
          <p:cNvPr id="31" name="WordArt 32" descr="Purple mesh"/>
          <p:cNvSpPr>
            <a:spLocks noChangeArrowheads="1" noChangeShapeType="1" noTextEdit="1"/>
          </p:cNvSpPr>
          <p:nvPr/>
        </p:nvSpPr>
        <p:spPr bwMode="auto">
          <a:xfrm>
            <a:off x="8401483" y="614363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7</a:t>
            </a:r>
          </a:p>
        </p:txBody>
      </p:sp>
      <p:sp>
        <p:nvSpPr>
          <p:cNvPr id="32" name="WordArt 33" descr="Purple mesh"/>
          <p:cNvSpPr>
            <a:spLocks noChangeArrowheads="1" noChangeShapeType="1" noTextEdit="1"/>
          </p:cNvSpPr>
          <p:nvPr/>
        </p:nvSpPr>
        <p:spPr bwMode="auto">
          <a:xfrm>
            <a:off x="8411008" y="60960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8</a:t>
            </a:r>
          </a:p>
        </p:txBody>
      </p:sp>
      <p:sp>
        <p:nvSpPr>
          <p:cNvPr id="33" name="WordArt 34" descr="Purple mesh"/>
          <p:cNvSpPr>
            <a:spLocks noChangeArrowheads="1" noChangeShapeType="1" noTextEdit="1"/>
          </p:cNvSpPr>
          <p:nvPr/>
        </p:nvSpPr>
        <p:spPr bwMode="auto">
          <a:xfrm>
            <a:off x="8406246" y="609600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9</a:t>
            </a:r>
          </a:p>
        </p:txBody>
      </p:sp>
      <p:sp>
        <p:nvSpPr>
          <p:cNvPr id="34" name="WordArt 35" descr="Purple mesh"/>
          <p:cNvSpPr>
            <a:spLocks noChangeArrowheads="1" noChangeShapeType="1" noTextEdit="1"/>
          </p:cNvSpPr>
          <p:nvPr/>
        </p:nvSpPr>
        <p:spPr bwMode="auto">
          <a:xfrm>
            <a:off x="8396721" y="614363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10</a:t>
            </a:r>
          </a:p>
        </p:txBody>
      </p:sp>
      <p:sp>
        <p:nvSpPr>
          <p:cNvPr id="35" name="WordArt 36" descr="Purple mesh"/>
          <p:cNvSpPr>
            <a:spLocks noChangeArrowheads="1" noChangeShapeType="1" noTextEdit="1"/>
          </p:cNvSpPr>
          <p:nvPr/>
        </p:nvSpPr>
        <p:spPr bwMode="auto">
          <a:xfrm>
            <a:off x="8401483" y="60960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11</a:t>
            </a:r>
          </a:p>
        </p:txBody>
      </p:sp>
      <p:sp>
        <p:nvSpPr>
          <p:cNvPr id="36" name="WordArt 37" descr="Purple mesh"/>
          <p:cNvSpPr>
            <a:spLocks noChangeArrowheads="1" noChangeShapeType="1" noTextEdit="1"/>
          </p:cNvSpPr>
          <p:nvPr/>
        </p:nvSpPr>
        <p:spPr bwMode="auto">
          <a:xfrm>
            <a:off x="8406246" y="614363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12</a:t>
            </a:r>
          </a:p>
        </p:txBody>
      </p:sp>
      <p:sp>
        <p:nvSpPr>
          <p:cNvPr id="37" name="WordArt 38" descr="Purple mesh"/>
          <p:cNvSpPr>
            <a:spLocks noChangeArrowheads="1" noChangeShapeType="1" noTextEdit="1"/>
          </p:cNvSpPr>
          <p:nvPr/>
        </p:nvSpPr>
        <p:spPr bwMode="auto">
          <a:xfrm>
            <a:off x="8411008" y="60960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13</a:t>
            </a:r>
          </a:p>
        </p:txBody>
      </p:sp>
      <p:sp>
        <p:nvSpPr>
          <p:cNvPr id="38" name="WordArt 39" descr="Purple mesh"/>
          <p:cNvSpPr>
            <a:spLocks noChangeArrowheads="1" noChangeShapeType="1" noTextEdit="1"/>
          </p:cNvSpPr>
          <p:nvPr/>
        </p:nvSpPr>
        <p:spPr bwMode="auto">
          <a:xfrm>
            <a:off x="8411008" y="609600"/>
            <a:ext cx="481013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14</a:t>
            </a:r>
          </a:p>
        </p:txBody>
      </p:sp>
      <p:sp>
        <p:nvSpPr>
          <p:cNvPr id="39" name="WordArt 40" descr="Purple mesh"/>
          <p:cNvSpPr>
            <a:spLocks noChangeArrowheads="1" noChangeShapeType="1" noTextEdit="1"/>
          </p:cNvSpPr>
          <p:nvPr/>
        </p:nvSpPr>
        <p:spPr bwMode="auto">
          <a:xfrm>
            <a:off x="8406246" y="614363"/>
            <a:ext cx="481012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15</a:t>
            </a: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632464" y="6248400"/>
            <a:ext cx="609600" cy="609600"/>
          </a:xfrm>
          <a:prstGeom prst="rect">
            <a:avLst/>
          </a:prstGeom>
        </p:spPr>
      </p:pic>
      <p:sp>
        <p:nvSpPr>
          <p:cNvPr id="3" name="Action Button: Back or Previous 2">
            <a:hlinkClick r:id="rId10" action="ppaction://hlinksldjump" highlightClick="1"/>
          </p:cNvPr>
          <p:cNvSpPr/>
          <p:nvPr/>
        </p:nvSpPr>
        <p:spPr>
          <a:xfrm>
            <a:off x="0" y="6366164"/>
            <a:ext cx="4572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7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219200" y="6019800"/>
            <a:ext cx="17526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100" b="1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295400" y="601663"/>
            <a:ext cx="723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0" y="5334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2150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 descr="Hinh dong - Doi canh thien th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990600"/>
            <a:ext cx="923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 descr="Picture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810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3" descr="Picture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57200"/>
            <a:ext cx="1047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4" descr="Picture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47800"/>
            <a:ext cx="1047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6" descr="Buomba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2286000" y="3733800"/>
            <a:ext cx="541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7" descr="gardg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410200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WordArt 14"/>
          <p:cNvSpPr>
            <a:spLocks noChangeArrowheads="1" noChangeShapeType="1" noTextEdit="1"/>
          </p:cNvSpPr>
          <p:nvPr/>
        </p:nvSpPr>
        <p:spPr bwMode="auto">
          <a:xfrm>
            <a:off x="1295400" y="990600"/>
            <a:ext cx="6324600" cy="434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58" y="1241961"/>
            <a:ext cx="3048000" cy="4449763"/>
          </a:xfrm>
        </p:spPr>
      </p:pic>
      <p:sp>
        <p:nvSpPr>
          <p:cNvPr id="4" name="Oval Callout 3"/>
          <p:cNvSpPr/>
          <p:nvPr/>
        </p:nvSpPr>
        <p:spPr>
          <a:xfrm>
            <a:off x="0" y="0"/>
            <a:ext cx="3733800" cy="2514600"/>
          </a:xfrm>
          <a:prstGeom prst="wedgeEllipseCallout">
            <a:avLst>
              <a:gd name="adj1" fmla="val 54853"/>
              <a:gd name="adj2" fmla="val 64773"/>
            </a:avLst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75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73" y="22761"/>
            <a:ext cx="1378527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571"/>
          <p:cNvSpPr txBox="1">
            <a:spLocks noChangeArrowheads="1"/>
          </p:cNvSpPr>
          <p:nvPr/>
        </p:nvSpPr>
        <p:spPr bwMode="auto">
          <a:xfrm>
            <a:off x="0" y="2971800"/>
            <a:ext cx="5578104" cy="19555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7808" tIns="53904" rIns="107808" bIns="539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Dấu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gạch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3.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0703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mẩu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- Sao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indent="-91440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pPr marL="796925" indent="-796925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291" y="2680847"/>
            <a:ext cx="709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Sao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7805" y="3841954"/>
            <a:ext cx="7095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291" y="4910111"/>
            <a:ext cx="7711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571"/>
          <p:cNvSpPr>
            <a:spLocks noChangeArrowheads="1"/>
          </p:cNvSpPr>
          <p:nvPr/>
        </p:nvSpPr>
        <p:spPr bwMode="auto">
          <a:xfrm>
            <a:off x="1115291" y="2731934"/>
            <a:ext cx="441764" cy="482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808" tIns="53904" rIns="107808" bIns="53904" anchor="ctr"/>
          <a:lstStyle/>
          <a:p>
            <a:endParaRPr lang="vi-VN"/>
          </a:p>
        </p:txBody>
      </p:sp>
      <p:sp>
        <p:nvSpPr>
          <p:cNvPr id="10" name="Oval 571"/>
          <p:cNvSpPr>
            <a:spLocks noChangeArrowheads="1"/>
          </p:cNvSpPr>
          <p:nvPr/>
        </p:nvSpPr>
        <p:spPr bwMode="auto">
          <a:xfrm>
            <a:off x="1115291" y="3866314"/>
            <a:ext cx="441764" cy="482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808" tIns="53904" rIns="107808" bIns="53904" anchor="ctr"/>
          <a:lstStyle/>
          <a:p>
            <a:endParaRPr lang="vi-VN"/>
          </a:p>
        </p:txBody>
      </p:sp>
      <p:sp>
        <p:nvSpPr>
          <p:cNvPr id="11" name="Oval 571"/>
          <p:cNvSpPr>
            <a:spLocks noChangeArrowheads="1"/>
          </p:cNvSpPr>
          <p:nvPr/>
        </p:nvSpPr>
        <p:spPr bwMode="auto">
          <a:xfrm>
            <a:off x="1115291" y="4975019"/>
            <a:ext cx="441763" cy="482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808" tIns="53904" rIns="107808" bIns="53904" anchor="ctr"/>
          <a:lstStyle/>
          <a:p>
            <a:endParaRPr lang="vi-VN"/>
          </a:p>
        </p:txBody>
      </p:sp>
      <p:sp>
        <p:nvSpPr>
          <p:cNvPr id="12" name="Oval 571"/>
          <p:cNvSpPr>
            <a:spLocks noChangeArrowheads="1"/>
          </p:cNvSpPr>
          <p:nvPr/>
        </p:nvSpPr>
        <p:spPr bwMode="auto">
          <a:xfrm>
            <a:off x="7391400" y="4983918"/>
            <a:ext cx="457200" cy="482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808" tIns="53904" rIns="107808" bIns="53904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49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  <p:bldP spid="9" grpId="0"/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dministrator\Deskto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88" y="68283"/>
            <a:ext cx="9282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066800" y="18288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</a:t>
            </a:r>
            <a:r>
              <a:rPr lang="vi-VN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533400" y="3048000"/>
            <a:ext cx="8229600" cy="14972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Mở rộng vốn từ: </a:t>
            </a:r>
          </a:p>
          <a:p>
            <a:pPr algn="ctr"/>
            <a:r>
              <a:rPr lang="vi-VN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Cái đẹp</a:t>
            </a:r>
            <a:endParaRPr lang="vi-VN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20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3360"/>
              </p:ext>
            </p:extLst>
          </p:nvPr>
        </p:nvGraphicFramePr>
        <p:xfrm>
          <a:off x="76200" y="1524000"/>
          <a:ext cx="25146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</a:tblGrid>
              <a:tr h="23905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endParaRPr lang="en-US" sz="3200" b="1" baseline="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48621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200" b="1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33536"/>
              </p:ext>
            </p:extLst>
          </p:nvPr>
        </p:nvGraphicFramePr>
        <p:xfrm>
          <a:off x="3726872" y="1524000"/>
          <a:ext cx="5417128" cy="5001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7128"/>
              </a:tblGrid>
              <a:tr h="95623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endParaRPr lang="en-US" sz="3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529977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05185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nết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endParaRPr lang="en-US" sz="3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3873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Trông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dong</a:t>
                      </a:r>
                    </a:p>
                    <a:p>
                      <a:pPr algn="ctr"/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lợn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béo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ngon</a:t>
                      </a:r>
                      <a:endParaRPr lang="en-US" sz="3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590800" y="2133600"/>
            <a:ext cx="1143000" cy="64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90800" y="2781300"/>
            <a:ext cx="1143000" cy="175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590800" y="3733800"/>
            <a:ext cx="1143000" cy="1600200"/>
          </a:xfrm>
          <a:prstGeom prst="line">
            <a:avLst/>
          </a:prstGeom>
          <a:ln>
            <a:solidFill>
              <a:srgbClr val="0F02B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90800" y="5334000"/>
            <a:ext cx="1143000" cy="609600"/>
          </a:xfrm>
          <a:prstGeom prst="line">
            <a:avLst/>
          </a:prstGeom>
          <a:ln>
            <a:solidFill>
              <a:srgbClr val="0F02BE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8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sỡ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3788"/>
            <a:ext cx="8458200" cy="1878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 smtClean="0">
                <a:solidFill>
                  <a:srgbClr val="0F02B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vời,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56"/>
          <p:cNvSpPr>
            <a:spLocks noChangeArrowheads="1"/>
          </p:cNvSpPr>
          <p:nvPr/>
        </p:nvSpPr>
        <p:spPr bwMode="auto">
          <a:xfrm>
            <a:off x="5638800" y="484188"/>
            <a:ext cx="1676400" cy="609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66FF33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Nháp</a:t>
            </a:r>
          </a:p>
        </p:txBody>
      </p:sp>
    </p:spTree>
    <p:extLst>
      <p:ext uri="{BB962C8B-B14F-4D97-AF65-F5344CB8AC3E}">
        <p14:creationId xmlns:p14="http://schemas.microsoft.com/office/powerpoint/2010/main" val="155941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01 : 30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3086100" y="4953000"/>
            <a:ext cx="3200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3086100" y="4953000"/>
            <a:ext cx="3200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362200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2371928" y="1219200"/>
            <a:ext cx="464820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9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719</Words>
  <Application>Microsoft Office PowerPoint</Application>
  <PresentationFormat>On-screen Show (4:3)</PresentationFormat>
  <Paragraphs>221</Paragraphs>
  <Slides>19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Trong các từ sau, từ nào thể hiện  vẻ đẹp của thiên nhiên:</vt:lpstr>
      <vt:lpstr>  Trong các từ sau, từ nào thể hiện  vẻ đẹp bên ngoài của con người:</vt:lpstr>
      <vt:lpstr>  Trong các từ sau, từ nào  miêu tả mức độ cao của cái đẹp?</vt:lpstr>
      <vt:lpstr> Ý nghĩa của câu tục ngữ  “Cái nết đánh chết cái đẹp” là: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HienDieu</dc:creator>
  <cp:lastModifiedBy>elitebook 8460p</cp:lastModifiedBy>
  <cp:revision>62</cp:revision>
  <dcterms:created xsi:type="dcterms:W3CDTF">2017-02-08T10:47:22Z</dcterms:created>
  <dcterms:modified xsi:type="dcterms:W3CDTF">2020-04-05T14:22:23Z</dcterms:modified>
</cp:coreProperties>
</file>